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5BE12-06E4-468D-B5C1-88F8DBCE9A30}" type="datetimeFigureOut">
              <a:rPr lang="es-ES" smtClean="0"/>
              <a:t>04/11/2009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DA38B-0408-4DEC-AF0F-00898BBFDA2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uchito\Documents\IMAGENES DE HEBREOS\El_arca_del_pacto_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uchito\Documents\IMAGENES DE HEBREOS\jesus-sumo-sacerdot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236"/>
            <a:ext cx="9144000" cy="6831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uchito\Documents\IMAGENES DE HEBREOS\melquisede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6608" y="16016"/>
            <a:ext cx="4998598" cy="6841984"/>
          </a:xfrm>
          <a:prstGeom prst="rect">
            <a:avLst/>
          </a:prstGeom>
          <a:noFill/>
        </p:spPr>
      </p:pic>
      <p:sp>
        <p:nvSpPr>
          <p:cNvPr id="3" name="2 CuadroTexto"/>
          <p:cNvSpPr txBox="1"/>
          <p:nvPr/>
        </p:nvSpPr>
        <p:spPr>
          <a:xfrm>
            <a:off x="0" y="3571876"/>
            <a:ext cx="2214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 smtClean="0"/>
              <a:t>Melquisedec</a:t>
            </a:r>
            <a:endParaRPr lang="es-E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Presentación en pantalla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Luchito</dc:creator>
  <cp:lastModifiedBy>Luchito</cp:lastModifiedBy>
  <cp:revision>1</cp:revision>
  <dcterms:created xsi:type="dcterms:W3CDTF">2009-11-04T15:27:11Z</dcterms:created>
  <dcterms:modified xsi:type="dcterms:W3CDTF">2009-11-04T15:31:31Z</dcterms:modified>
</cp:coreProperties>
</file>